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82" r:id="rId2"/>
    <p:sldId id="256" r:id="rId3"/>
    <p:sldId id="257" r:id="rId4"/>
    <p:sldId id="266" r:id="rId5"/>
    <p:sldId id="258" r:id="rId6"/>
    <p:sldId id="261" r:id="rId7"/>
    <p:sldId id="260" r:id="rId8"/>
    <p:sldId id="272" r:id="rId9"/>
    <p:sldId id="284" r:id="rId10"/>
    <p:sldId id="259" r:id="rId11"/>
    <p:sldId id="262" r:id="rId12"/>
    <p:sldId id="273" r:id="rId13"/>
    <p:sldId id="263" r:id="rId14"/>
    <p:sldId id="285" r:id="rId15"/>
    <p:sldId id="286" r:id="rId16"/>
    <p:sldId id="265" r:id="rId17"/>
    <p:sldId id="264" r:id="rId18"/>
    <p:sldId id="267" r:id="rId19"/>
    <p:sldId id="268" r:id="rId20"/>
    <p:sldId id="269" r:id="rId21"/>
    <p:sldId id="270" r:id="rId22"/>
    <p:sldId id="271" r:id="rId23"/>
    <p:sldId id="292" r:id="rId24"/>
    <p:sldId id="293" r:id="rId25"/>
    <p:sldId id="274" r:id="rId26"/>
    <p:sldId id="287" r:id="rId27"/>
    <p:sldId id="289" r:id="rId28"/>
    <p:sldId id="290" r:id="rId29"/>
    <p:sldId id="291" r:id="rId30"/>
    <p:sldId id="275" r:id="rId31"/>
    <p:sldId id="278" r:id="rId32"/>
    <p:sldId id="279" r:id="rId33"/>
    <p:sldId id="280" r:id="rId34"/>
    <p:sldId id="281" r:id="rId35"/>
    <p:sldId id="283" r:id="rId36"/>
    <p:sldId id="276" r:id="rId37"/>
    <p:sldId id="277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0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7/13/2018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7/13/2018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7/13/2018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7/13/2018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7/13/2018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7/13/2018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7/13/2018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7/13/2018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57" y="654096"/>
            <a:ext cx="10058400" cy="567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136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90127F-DCFE-42F2-9C12-76DD5B8E6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562" y="-311562"/>
            <a:ext cx="9404723" cy="1400530"/>
          </a:xfrm>
        </p:spPr>
        <p:txBody>
          <a:bodyPr/>
          <a:lstStyle/>
          <a:p>
            <a:br>
              <a:rPr lang="en-US" altLang="zh-CN" dirty="0"/>
            </a:br>
            <a:r>
              <a:rPr lang="zh-CN" altLang="en-US" dirty="0"/>
              <a:t>组织架构与角色安排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1E55BC9-EE57-40AB-BE90-FA9D947292C2}"/>
              </a:ext>
            </a:extLst>
          </p:cNvPr>
          <p:cNvSpPr txBox="1"/>
          <p:nvPr/>
        </p:nvSpPr>
        <p:spPr>
          <a:xfrm>
            <a:off x="10517523" y="74816"/>
            <a:ext cx="461665" cy="10141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/>
              <a:t>项目计划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723399"/>
              </p:ext>
            </p:extLst>
          </p:nvPr>
        </p:nvGraphicFramePr>
        <p:xfrm>
          <a:off x="1098957" y="1400961"/>
          <a:ext cx="9152390" cy="48236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81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70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85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451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8808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zh-CN" sz="1050" kern="100">
                          <a:effectLst/>
                        </a:rPr>
                        <a:t>项目角色</a:t>
                      </a:r>
                      <a:endParaRPr lang="zh-CN" sz="105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zh-CN" sz="1050" kern="100">
                          <a:effectLst/>
                        </a:rPr>
                        <a:t>负责人</a:t>
                      </a:r>
                      <a:endParaRPr lang="zh-CN" sz="105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zh-CN" sz="1050" kern="100">
                          <a:effectLst/>
                        </a:rPr>
                        <a:t>成员</a:t>
                      </a:r>
                      <a:endParaRPr lang="zh-CN" sz="105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zh-CN" sz="1050" kern="100">
                          <a:effectLst/>
                        </a:rPr>
                        <a:t>主要任务</a:t>
                      </a:r>
                      <a:endParaRPr lang="zh-CN" sz="105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5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zh-CN" sz="1050" kern="100">
                          <a:effectLst/>
                        </a:rPr>
                        <a:t>项目经理</a:t>
                      </a:r>
                      <a:endParaRPr lang="zh-CN" sz="105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林智威</a:t>
                      </a:r>
                      <a:endParaRPr lang="zh-CN" sz="105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en-US" sz="1050" kern="100">
                          <a:effectLst/>
                        </a:rPr>
                        <a:t>-</a:t>
                      </a:r>
                      <a:endParaRPr lang="zh-CN" sz="105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zh-CN" sz="1050" kern="100">
                          <a:effectLst/>
                        </a:rPr>
                        <a:t>保证开发项目按时保质的完成</a:t>
                      </a:r>
                      <a:endParaRPr lang="zh-CN" sz="105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7964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zh-CN" sz="1050" kern="100">
                          <a:effectLst/>
                        </a:rPr>
                        <a:t>策划</a:t>
                      </a:r>
                      <a:endParaRPr lang="zh-CN" sz="105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王堰楠</a:t>
                      </a:r>
                      <a:endParaRPr lang="zh-CN" sz="105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zh-CN" sz="1050" kern="100">
                          <a:effectLst/>
                        </a:rPr>
                        <a:t>庞绮琛、丘小霞</a:t>
                      </a:r>
                      <a:endParaRPr lang="zh-CN" sz="105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zh-CN" sz="1050" kern="100">
                          <a:effectLst/>
                        </a:rPr>
                        <a:t>游戏剧情、玩法设计</a:t>
                      </a:r>
                      <a:endParaRPr lang="zh-CN" sz="105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7964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zh-CN" sz="1050" kern="100">
                          <a:effectLst/>
                        </a:rPr>
                        <a:t>开发</a:t>
                      </a:r>
                      <a:endParaRPr lang="zh-CN" sz="105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zh-CN" sz="1050" kern="100" dirty="0">
                          <a:effectLst/>
                        </a:rPr>
                        <a:t>覃伟达</a:t>
                      </a:r>
                      <a:endParaRPr lang="zh-CN" sz="105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zh-CN" sz="1050" kern="100">
                          <a:effectLst/>
                        </a:rPr>
                        <a:t>符王朝、林英杰、王渊</a:t>
                      </a:r>
                      <a:endParaRPr lang="zh-CN" sz="105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zh-CN" sz="1050" kern="100">
                          <a:effectLst/>
                        </a:rPr>
                        <a:t>游戏详细设计、实现</a:t>
                      </a:r>
                      <a:endParaRPr lang="zh-CN" sz="105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808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zh-CN" sz="1050" kern="100">
                          <a:effectLst/>
                        </a:rPr>
                        <a:t>测试</a:t>
                      </a:r>
                      <a:endParaRPr lang="zh-CN" sz="105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en-US" sz="1050" kern="100" dirty="0">
                          <a:effectLst/>
                        </a:rPr>
                        <a:t>  </a:t>
                      </a:r>
                      <a:r>
                        <a:rPr lang="zh-CN" sz="1050" kern="100" dirty="0">
                          <a:effectLst/>
                        </a:rPr>
                        <a:t>丘小霞</a:t>
                      </a:r>
                      <a:endParaRPr lang="zh-CN" sz="105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zh-CN" sz="1050" kern="100" dirty="0">
                          <a:effectLst/>
                        </a:rPr>
                        <a:t>邓志健、王渊</a:t>
                      </a:r>
                      <a:endParaRPr lang="zh-CN" sz="105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zh-CN" sz="1050" kern="100">
                          <a:effectLst/>
                        </a:rPr>
                        <a:t>游戏测试</a:t>
                      </a:r>
                      <a:endParaRPr lang="zh-CN" sz="105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808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zh-CN" sz="1050" kern="100">
                          <a:effectLst/>
                        </a:rPr>
                        <a:t>美工</a:t>
                      </a:r>
                      <a:endParaRPr lang="zh-CN" sz="105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zh-CN" sz="1050" kern="100" dirty="0">
                          <a:effectLst/>
                        </a:rPr>
                        <a:t>邓志健</a:t>
                      </a:r>
                      <a:endParaRPr lang="zh-CN" sz="105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zh-CN" sz="1050" kern="100">
                          <a:effectLst/>
                        </a:rPr>
                        <a:t>陈佩、周楚乔</a:t>
                      </a:r>
                      <a:endParaRPr lang="zh-CN" sz="105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zh-CN" sz="1050" kern="100">
                          <a:effectLst/>
                        </a:rPr>
                        <a:t>游戏建模、插画、原画、动画</a:t>
                      </a:r>
                      <a:endParaRPr lang="zh-CN" sz="105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8808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zh-CN" sz="1050" kern="100">
                          <a:effectLst/>
                        </a:rPr>
                        <a:t>文档</a:t>
                      </a:r>
                      <a:endParaRPr lang="zh-CN" sz="105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林智威</a:t>
                      </a:r>
                      <a:endParaRPr lang="zh-CN" sz="105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zh-CN" sz="1050" kern="100">
                          <a:effectLst/>
                        </a:rPr>
                        <a:t>林英杰</a:t>
                      </a:r>
                      <a:endParaRPr lang="zh-CN" sz="105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zh-CN" sz="1050" kern="100">
                          <a:effectLst/>
                        </a:rPr>
                        <a:t>撰写相关文档、文档版本管理</a:t>
                      </a:r>
                      <a:endParaRPr lang="zh-CN" sz="105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8808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zh-CN" sz="1050" kern="100">
                          <a:effectLst/>
                        </a:rPr>
                        <a:t>音乐</a:t>
                      </a:r>
                      <a:endParaRPr lang="zh-CN" sz="105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zh-CN" sz="1050" kern="100" dirty="0">
                          <a:effectLst/>
                        </a:rPr>
                        <a:t>詹家荣</a:t>
                      </a:r>
                      <a:endParaRPr lang="zh-CN" sz="105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王堰楠</a:t>
                      </a:r>
                      <a:endParaRPr lang="zh-CN" sz="105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游戏背景音乐和音效</a:t>
                      </a:r>
                      <a:endParaRPr lang="zh-CN" sz="105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1850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3893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6DAAC2-ABA6-4E2D-AC6B-802262664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53" y="-311562"/>
            <a:ext cx="9404723" cy="1400530"/>
          </a:xfrm>
        </p:spPr>
        <p:txBody>
          <a:bodyPr/>
          <a:lstStyle/>
          <a:p>
            <a:br>
              <a:rPr lang="en-US" altLang="zh-CN" dirty="0"/>
            </a:br>
            <a:r>
              <a:rPr lang="zh-CN" altLang="en-US" dirty="0"/>
              <a:t>时间里程碑计划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723A0B9-24DA-48EE-BA31-16207C3D35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2461" y="1601010"/>
            <a:ext cx="11013099" cy="4573546"/>
          </a:xfr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90F119D-43E8-4111-9211-5CD770D74F84}"/>
              </a:ext>
            </a:extLst>
          </p:cNvPr>
          <p:cNvSpPr txBox="1"/>
          <p:nvPr/>
        </p:nvSpPr>
        <p:spPr>
          <a:xfrm>
            <a:off x="10517523" y="74816"/>
            <a:ext cx="461665" cy="10141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/>
              <a:t>项目计划</a:t>
            </a:r>
          </a:p>
        </p:txBody>
      </p:sp>
    </p:spTree>
    <p:extLst>
      <p:ext uri="{BB962C8B-B14F-4D97-AF65-F5344CB8AC3E}">
        <p14:creationId xmlns:p14="http://schemas.microsoft.com/office/powerpoint/2010/main" val="3761029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8B704653-7905-42C9-AB88-C376107AA9DC}"/>
              </a:ext>
            </a:extLst>
          </p:cNvPr>
          <p:cNvSpPr txBox="1"/>
          <p:nvPr/>
        </p:nvSpPr>
        <p:spPr>
          <a:xfrm>
            <a:off x="10517523" y="74816"/>
            <a:ext cx="461665" cy="10141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/>
              <a:t>项目计划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AAC098-6BDC-4045-B1C5-97F6F32EE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7416"/>
            <a:ext cx="12192000" cy="492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53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36E316-5E2B-4917-8AD7-277B81F52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758" y="-235439"/>
            <a:ext cx="9404723" cy="1400530"/>
          </a:xfrm>
        </p:spPr>
        <p:txBody>
          <a:bodyPr/>
          <a:lstStyle/>
          <a:p>
            <a:br>
              <a:rPr lang="en-US" altLang="zh-CN" dirty="0"/>
            </a:br>
            <a:r>
              <a:rPr lang="zh-CN" altLang="en-US" dirty="0"/>
              <a:t>项目控制方式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65A4DB-45E9-4EC6-AF6D-6994F5B7B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758" y="1088968"/>
            <a:ext cx="9973183" cy="342524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1. </a:t>
            </a:r>
            <a:r>
              <a:rPr lang="zh-CN" altLang="en-US" sz="2800" b="1" dirty="0"/>
              <a:t>每周制作项目周报，记录个工作进展，调控项目风险。</a:t>
            </a:r>
            <a:endParaRPr lang="en-US" altLang="zh-CN" sz="2800" b="1" dirty="0"/>
          </a:p>
          <a:p>
            <a:pPr>
              <a:lnSpc>
                <a:spcPct val="150000"/>
              </a:lnSpc>
            </a:pPr>
            <a:r>
              <a:rPr lang="zh-CN" altLang="en-US" sz="2800" b="1" dirty="0"/>
              <a:t>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99E7F90-260A-4634-ADC1-DEEEEA65C20A}"/>
              </a:ext>
            </a:extLst>
          </p:cNvPr>
          <p:cNvSpPr txBox="1"/>
          <p:nvPr/>
        </p:nvSpPr>
        <p:spPr>
          <a:xfrm>
            <a:off x="10517523" y="74816"/>
            <a:ext cx="461665" cy="10141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/>
              <a:t>项目计划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94" y="2028695"/>
            <a:ext cx="5991225" cy="4448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983" y="1950068"/>
            <a:ext cx="585787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3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1812C2E-D38A-4C00-A925-76906B99F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959" y="0"/>
            <a:ext cx="5879371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8946541" cy="574953"/>
          </a:xfrm>
        </p:spPr>
        <p:txBody>
          <a:bodyPr/>
          <a:lstStyle/>
          <a:p>
            <a:r>
              <a:rPr lang="en-US" altLang="zh-CN" b="1" dirty="0"/>
              <a:t>2. </a:t>
            </a:r>
            <a:r>
              <a:rPr lang="zh-CN" altLang="en-US" b="1" dirty="0"/>
              <a:t>每周例会</a:t>
            </a:r>
            <a:endParaRPr lang="en-US" altLang="zh-CN" b="1" dirty="0"/>
          </a:p>
          <a:p>
            <a:pPr marL="0" indent="0">
              <a:buNone/>
            </a:pPr>
            <a:endParaRPr lang="zh-CN" altLang="en-US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6A29915-8028-4491-BC67-D4EA78E5D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736" y="0"/>
            <a:ext cx="55412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17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8946541" cy="583190"/>
          </a:xfrm>
        </p:spPr>
        <p:txBody>
          <a:bodyPr/>
          <a:lstStyle/>
          <a:p>
            <a:r>
              <a:rPr lang="en-US" altLang="zh-CN" b="1" dirty="0"/>
              <a:t>3. </a:t>
            </a:r>
            <a:r>
              <a:rPr lang="zh-CN" altLang="en-US" b="1" dirty="0"/>
              <a:t>每项工作对应具体负责人</a:t>
            </a:r>
            <a:endParaRPr lang="en-US" altLang="zh-CN" b="1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063" y="87012"/>
            <a:ext cx="5819154" cy="66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659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E5F587-8210-483F-ADA9-1BE0C86E7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2728735"/>
            <a:ext cx="9404723" cy="1400530"/>
          </a:xfrm>
        </p:spPr>
        <p:txBody>
          <a:bodyPr/>
          <a:lstStyle/>
          <a:p>
            <a:pPr algn="ctr"/>
            <a:r>
              <a:rPr lang="zh-CN" altLang="en-US" sz="8000" dirty="0"/>
              <a:t>游戏策划</a:t>
            </a:r>
          </a:p>
        </p:txBody>
      </p:sp>
    </p:spTree>
    <p:extLst>
      <p:ext uri="{BB962C8B-B14F-4D97-AF65-F5344CB8AC3E}">
        <p14:creationId xmlns:p14="http://schemas.microsoft.com/office/powerpoint/2010/main" val="2683949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756042-8F7C-478A-97D4-FB6F23F70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04" y="-433402"/>
            <a:ext cx="9404723" cy="1400530"/>
          </a:xfrm>
        </p:spPr>
        <p:txBody>
          <a:bodyPr/>
          <a:lstStyle/>
          <a:p>
            <a:br>
              <a:rPr lang="en-US" altLang="zh-CN" dirty="0"/>
            </a:br>
            <a:r>
              <a:rPr lang="zh-CN" altLang="en-US" dirty="0"/>
              <a:t>背景故事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7FA7C9-2A9E-4C61-928D-4CF3FB7A7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7125" y="1325347"/>
            <a:ext cx="10408161" cy="510373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/>
              <a:t>玩家在游戏中扮演一个年轻的男性角色，他向往自由与冒险，讨厌一成不变的木工学徒生活。所以不被村里人看好。由于一次失误被罚去打扫图书馆，在打扫过程中偶然发现记载鲲的地图碎片。因此他踏上了寻找鲲的旅程。</a:t>
            </a:r>
          </a:p>
          <a:p>
            <a:pPr>
              <a:lnSpc>
                <a:spcPct val="150000"/>
              </a:lnSpc>
            </a:pPr>
            <a:r>
              <a:rPr lang="zh-CN" altLang="en-US" sz="2800" b="1" dirty="0"/>
              <a:t>通过搜寻剩余的地图碎片，在历经重重困难后，他终于到达大陆最高点。远眺发现自己一直生活的大陆就是鲲，但是鲲受到了污染。为了拯救鲲，男主最终再次踏上新的冒险旅途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CB01FD0-DD96-428E-8275-4CBDE9B46355}"/>
              </a:ext>
            </a:extLst>
          </p:cNvPr>
          <p:cNvSpPr txBox="1"/>
          <p:nvPr/>
        </p:nvSpPr>
        <p:spPr>
          <a:xfrm>
            <a:off x="10517523" y="74816"/>
            <a:ext cx="461665" cy="10141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/>
              <a:t>游戏策划</a:t>
            </a:r>
          </a:p>
        </p:txBody>
      </p:sp>
    </p:spTree>
    <p:extLst>
      <p:ext uri="{BB962C8B-B14F-4D97-AF65-F5344CB8AC3E}">
        <p14:creationId xmlns:p14="http://schemas.microsoft.com/office/powerpoint/2010/main" val="792185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912999-20B7-47EC-9EA3-19169073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82" y="-461682"/>
            <a:ext cx="9404723" cy="1400530"/>
          </a:xfrm>
        </p:spPr>
        <p:txBody>
          <a:bodyPr/>
          <a:lstStyle/>
          <a:p>
            <a:br>
              <a:rPr lang="en-US" altLang="zh-CN" dirty="0"/>
            </a:br>
            <a:r>
              <a:rPr lang="zh-CN" altLang="en-US" dirty="0"/>
              <a:t>游戏玩法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CF17DF-BE9F-41D4-A48B-706A1C30F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711" y="1212225"/>
            <a:ext cx="10442577" cy="5188575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zh-CN" altLang="zh-CN" sz="2400" b="1" dirty="0"/>
              <a:t>在</a:t>
            </a:r>
            <a:r>
              <a:rPr lang="zh-CN" altLang="zh-CN" sz="2600" b="1" dirty="0"/>
              <a:t>游戏中，玩家用过操控主角进行寻找线索，最终找到传说中的鲲，然后决定继续冒险。</a:t>
            </a:r>
          </a:p>
          <a:p>
            <a:pPr>
              <a:lnSpc>
                <a:spcPct val="150000"/>
              </a:lnSpc>
            </a:pPr>
            <a:r>
              <a:rPr lang="zh-CN" altLang="zh-CN" sz="2600" b="1" dirty="0"/>
              <a:t>本游戏一共三大章节</a:t>
            </a:r>
            <a:r>
              <a:rPr lang="en-US" altLang="zh-CN" sz="2600" b="1" dirty="0"/>
              <a:t>+</a:t>
            </a:r>
            <a:r>
              <a:rPr lang="zh-CN" altLang="zh-CN" sz="2600" b="1" dirty="0"/>
              <a:t>一个序章。序章简要介绍了玩家以及其开始冒险旅程的缘由，其余三章是玩家分别在鲲的呼吸口、体内和尾部寻找线索通关。</a:t>
            </a:r>
          </a:p>
          <a:p>
            <a:pPr>
              <a:lnSpc>
                <a:spcPct val="150000"/>
              </a:lnSpc>
            </a:pPr>
            <a:r>
              <a:rPr lang="zh-CN" altLang="zh-CN" sz="2600" b="1" dirty="0"/>
              <a:t>在三个章节中玩家需要利用操控与相关的特殊工具及地形，通过相应关卡，获得对应的地图残片，从而开启新章节。</a:t>
            </a:r>
          </a:p>
          <a:p>
            <a:pPr>
              <a:lnSpc>
                <a:spcPct val="150000"/>
              </a:lnSpc>
            </a:pPr>
            <a:r>
              <a:rPr lang="zh-CN" altLang="zh-CN" sz="2600" b="1" dirty="0"/>
              <a:t>人物属性有体力值，玩家的每一个动作都会消耗相应的体力值，当体力值降为</a:t>
            </a:r>
            <a:r>
              <a:rPr lang="en-US" altLang="zh-CN" sz="2600" b="1" dirty="0"/>
              <a:t>0</a:t>
            </a:r>
            <a:r>
              <a:rPr lang="zh-CN" altLang="zh-CN" sz="2600" b="1" dirty="0"/>
              <a:t>时角色需要休息回复体力值。</a:t>
            </a:r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8D8271-A357-4B4B-A691-9C68F27C547F}"/>
              </a:ext>
            </a:extLst>
          </p:cNvPr>
          <p:cNvSpPr txBox="1"/>
          <p:nvPr/>
        </p:nvSpPr>
        <p:spPr>
          <a:xfrm>
            <a:off x="10517523" y="74816"/>
            <a:ext cx="461665" cy="10141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/>
              <a:t>游戏策划</a:t>
            </a:r>
          </a:p>
        </p:txBody>
      </p:sp>
    </p:spTree>
    <p:extLst>
      <p:ext uri="{BB962C8B-B14F-4D97-AF65-F5344CB8AC3E}">
        <p14:creationId xmlns:p14="http://schemas.microsoft.com/office/powerpoint/2010/main" val="3086451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DB49D5-81C0-451E-B127-869D8DB5C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880" y="-311562"/>
            <a:ext cx="9404723" cy="1400530"/>
          </a:xfrm>
        </p:spPr>
        <p:txBody>
          <a:bodyPr/>
          <a:lstStyle/>
          <a:p>
            <a:br>
              <a:rPr lang="en-US" altLang="zh-CN" dirty="0"/>
            </a:br>
            <a:r>
              <a:rPr lang="zh-CN" altLang="en-US" dirty="0"/>
              <a:t>场景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BBBF31-AB3C-4F6C-99E6-2F6B309CC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471" y="1155665"/>
            <a:ext cx="10350256" cy="491349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zh-CN" sz="2400" b="1" dirty="0"/>
              <a:t>游戏共有</a:t>
            </a:r>
            <a:r>
              <a:rPr lang="en-US" altLang="zh-CN" sz="2400" b="1" dirty="0"/>
              <a:t>5</a:t>
            </a:r>
            <a:r>
              <a:rPr lang="zh-CN" altLang="zh-CN" sz="2400" b="1" dirty="0"/>
              <a:t>个场景</a:t>
            </a:r>
          </a:p>
          <a:p>
            <a:pPr lvl="0">
              <a:lnSpc>
                <a:spcPct val="150000"/>
              </a:lnSpc>
            </a:pPr>
            <a:r>
              <a:rPr lang="zh-CN" altLang="zh-CN" sz="2400" b="1" dirty="0"/>
              <a:t>村落：出现在序章动画中，是玩家冒险生活的起点</a:t>
            </a:r>
          </a:p>
          <a:p>
            <a:pPr lvl="0">
              <a:lnSpc>
                <a:spcPct val="150000"/>
              </a:lnSpc>
            </a:pPr>
            <a:r>
              <a:rPr lang="zh-CN" altLang="zh-CN" sz="2400" b="1" dirty="0"/>
              <a:t>平原：出现在第一章，有众多障碍物，玩家需要利用地形与工具，制造特殊通道，完成跨越场地</a:t>
            </a:r>
          </a:p>
          <a:p>
            <a:pPr lvl="0">
              <a:lnSpc>
                <a:spcPct val="150000"/>
              </a:lnSpc>
            </a:pPr>
            <a:r>
              <a:rPr lang="zh-CN" altLang="zh-CN" sz="2400" b="1" dirty="0"/>
              <a:t>火山口与浮石阵：火山口位于平原之后，其实为鲲的呼吸口。火山口中存在浮石阵，玩家需要蓄力并指定方向跳到浮石之上，并利用连续跳跃前进通过浮石阵到达火山口对岸</a:t>
            </a:r>
          </a:p>
          <a:p>
            <a:pPr lvl="0">
              <a:lnSpc>
                <a:spcPct val="150000"/>
              </a:lnSpc>
            </a:pPr>
            <a:r>
              <a:rPr lang="zh-CN" altLang="zh-CN" sz="2400" b="1" dirty="0"/>
              <a:t>体内隧道：该场景位于鲲体内</a:t>
            </a:r>
          </a:p>
          <a:p>
            <a:pPr lvl="0">
              <a:lnSpc>
                <a:spcPct val="150000"/>
              </a:lnSpc>
            </a:pPr>
            <a:r>
              <a:rPr lang="zh-CN" altLang="zh-CN" sz="2400" b="1" dirty="0"/>
              <a:t>尾部高山：位于鲲的尾部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5638CEA-4624-4689-B50D-7A145545E349}"/>
              </a:ext>
            </a:extLst>
          </p:cNvPr>
          <p:cNvSpPr txBox="1"/>
          <p:nvPr/>
        </p:nvSpPr>
        <p:spPr>
          <a:xfrm>
            <a:off x="10517523" y="74816"/>
            <a:ext cx="461665" cy="10141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/>
              <a:t>游戏策划</a:t>
            </a:r>
          </a:p>
        </p:txBody>
      </p:sp>
    </p:spTree>
    <p:extLst>
      <p:ext uri="{BB962C8B-B14F-4D97-AF65-F5344CB8AC3E}">
        <p14:creationId xmlns:p14="http://schemas.microsoft.com/office/powerpoint/2010/main" val="2196293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CFD687-8066-4F9F-A4EB-911741D6DB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2357877"/>
            <a:ext cx="8825658" cy="2142246"/>
          </a:xfrm>
        </p:spPr>
        <p:txBody>
          <a:bodyPr/>
          <a:lstStyle/>
          <a:p>
            <a:pPr algn="ctr"/>
            <a:br>
              <a:rPr lang="en-US" altLang="zh-CN" dirty="0"/>
            </a:br>
            <a:r>
              <a:rPr lang="en-US" altLang="zh-CN" dirty="0"/>
              <a:t>《</a:t>
            </a:r>
            <a:r>
              <a:rPr lang="zh-CN" altLang="en-US" dirty="0"/>
              <a:t>鲲之源</a:t>
            </a:r>
            <a:r>
              <a:rPr lang="en-US" altLang="zh-CN" dirty="0"/>
              <a:t>》</a:t>
            </a:r>
            <a:br>
              <a:rPr lang="en-US" altLang="zh-CN" dirty="0"/>
            </a:br>
            <a:r>
              <a:rPr lang="zh-CN" altLang="en-US" dirty="0"/>
              <a:t>项目答辩与评审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87E8FAE-E24B-409F-9616-AECB3BEFCE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8574" y="5101577"/>
            <a:ext cx="3496943" cy="950088"/>
          </a:xfrm>
        </p:spPr>
        <p:txBody>
          <a:bodyPr/>
          <a:lstStyle/>
          <a:p>
            <a:r>
              <a:rPr lang="zh-CN" altLang="en-US" dirty="0"/>
              <a:t>队伍：开局一条鲲</a:t>
            </a:r>
            <a:endParaRPr lang="en-US" altLang="zh-CN" dirty="0"/>
          </a:p>
          <a:p>
            <a:r>
              <a:rPr lang="en-US" altLang="zh-CN" dirty="0"/>
              <a:t>2018/7/13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7284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C341C6-4ADD-40C2-8822-4F07872D6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主角性格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01F52D-FB50-4792-AC9B-C22BBFADF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大大咧咧不拘小节，热爱冒险喜欢幻想，有些不切实际。 对感兴趣的事充满兴趣，有点小聪明。喜欢感情用事。没有城府。身高：</a:t>
            </a:r>
            <a:r>
              <a:rPr lang="en-US" altLang="zh-CN" sz="2800" b="1" dirty="0"/>
              <a:t>180</a:t>
            </a:r>
            <a:endParaRPr lang="zh-CN" altLang="zh-CN" sz="2800" b="1" dirty="0"/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26C9FD0-4F4A-4DF2-A77E-C972CDF77B9B}"/>
              </a:ext>
            </a:extLst>
          </p:cNvPr>
          <p:cNvSpPr txBox="1"/>
          <p:nvPr/>
        </p:nvSpPr>
        <p:spPr>
          <a:xfrm>
            <a:off x="10517523" y="74816"/>
            <a:ext cx="461665" cy="10141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/>
              <a:t>游戏策划</a:t>
            </a:r>
          </a:p>
        </p:txBody>
      </p:sp>
    </p:spTree>
    <p:extLst>
      <p:ext uri="{BB962C8B-B14F-4D97-AF65-F5344CB8AC3E}">
        <p14:creationId xmlns:p14="http://schemas.microsoft.com/office/powerpoint/2010/main" val="3804655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8DBCEC-58EF-41DB-90EF-3227809D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体力值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869369-2DD9-4E89-BED8-E29211918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189999" cy="427246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玩家具有一定上线的体力值。但是玩家的每一次操作，如跑动，跳跃，蓄力等都会消耗数量不等的体力值。若体力值消耗为</a:t>
            </a:r>
            <a:r>
              <a:rPr lang="en-US" altLang="zh-CN" sz="2800" b="1" dirty="0"/>
              <a:t>0</a:t>
            </a:r>
            <a:r>
              <a:rPr lang="zh-CN" altLang="zh-CN" sz="2800" b="1" dirty="0"/>
              <a:t>，则玩家无法再让角色做出动作，需要一定的时间恢复体力值。角色静止不动时就能以一定速度恢复体力值</a:t>
            </a:r>
            <a:endParaRPr lang="zh-CN" altLang="en-US" sz="28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34E9731-8226-4533-A123-F840A45C1A47}"/>
              </a:ext>
            </a:extLst>
          </p:cNvPr>
          <p:cNvSpPr txBox="1"/>
          <p:nvPr/>
        </p:nvSpPr>
        <p:spPr>
          <a:xfrm>
            <a:off x="10517523" y="74816"/>
            <a:ext cx="461665" cy="10141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/>
              <a:t>游戏策划</a:t>
            </a:r>
          </a:p>
        </p:txBody>
      </p:sp>
    </p:spTree>
    <p:extLst>
      <p:ext uri="{BB962C8B-B14F-4D97-AF65-F5344CB8AC3E}">
        <p14:creationId xmlns:p14="http://schemas.microsoft.com/office/powerpoint/2010/main" val="1378016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3B6D6E-06A3-4689-9B21-30664482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游戏风格与配乐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24AC50-60AB-4BBC-994B-1537136D6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本游戏的美术风格偏西方幻想，人物</a:t>
            </a:r>
            <a:r>
              <a:rPr lang="en-US" altLang="zh-CN" sz="2800" b="1" dirty="0"/>
              <a:t>3D</a:t>
            </a:r>
            <a:r>
              <a:rPr lang="zh-CN" altLang="zh-CN" sz="2800" b="1" dirty="0"/>
              <a:t>模型偏可爱</a:t>
            </a:r>
            <a:r>
              <a:rPr lang="en-US" altLang="zh-CN" sz="2800" b="1" dirty="0"/>
              <a:t>Q</a:t>
            </a:r>
            <a:r>
              <a:rPr lang="zh-CN" altLang="zh-CN" sz="2800" b="1" dirty="0"/>
              <a:t>版，人物</a:t>
            </a:r>
            <a:r>
              <a:rPr lang="en-US" altLang="zh-CN" sz="2800" b="1" dirty="0"/>
              <a:t>2D</a:t>
            </a:r>
            <a:r>
              <a:rPr lang="zh-CN" altLang="zh-CN" sz="2800" b="1" dirty="0"/>
              <a:t>立绘偏写实。游戏美术图量</a:t>
            </a:r>
            <a:endParaRPr lang="en-US" altLang="zh-CN" sz="2800" b="1" dirty="0"/>
          </a:p>
          <a:p>
            <a:pPr>
              <a:lnSpc>
                <a:spcPct val="150000"/>
              </a:lnSpc>
            </a:pPr>
            <a:r>
              <a:rPr lang="zh-CN" altLang="en-US" sz="2800" b="1" dirty="0"/>
              <a:t>一种较为</a:t>
            </a:r>
            <a:r>
              <a:rPr lang="zh-CN" altLang="zh-CN" sz="2800" b="1" dirty="0"/>
              <a:t>刺激紧张的音效</a:t>
            </a:r>
            <a:endParaRPr lang="zh-CN" altLang="en-US" sz="28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DA7E0DB-2705-4843-BA29-0B9B74AD04BF}"/>
              </a:ext>
            </a:extLst>
          </p:cNvPr>
          <p:cNvSpPr txBox="1"/>
          <p:nvPr/>
        </p:nvSpPr>
        <p:spPr>
          <a:xfrm>
            <a:off x="10517523" y="74816"/>
            <a:ext cx="461665" cy="10141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/>
              <a:t>游戏策划</a:t>
            </a:r>
          </a:p>
        </p:txBody>
      </p:sp>
    </p:spTree>
    <p:extLst>
      <p:ext uri="{BB962C8B-B14F-4D97-AF65-F5344CB8AC3E}">
        <p14:creationId xmlns:p14="http://schemas.microsoft.com/office/powerpoint/2010/main" val="3671406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49D199-38FF-4A83-B169-8E8C682D9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丘</a:t>
            </a:r>
            <a:r>
              <a:rPr lang="zh-CN" altLang="en-US"/>
              <a:t>小霞：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2FCF1D-C57F-47CF-A3EF-D7BF06A6A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）游戏第二关卡的策划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）测试文档的编写以及整理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889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DDF3E0-09A6-4924-9FE4-B8983F2F7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庞绮琛：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83A542-D6AC-4F1A-84D5-21168080B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）主要负责设计</a:t>
            </a:r>
            <a:r>
              <a:rPr lang="zh-CN" altLang="zh-CN" dirty="0"/>
              <a:t>游戏剧情</a:t>
            </a:r>
            <a:r>
              <a:rPr lang="zh-CN" altLang="en-US" dirty="0"/>
              <a:t>及人物设定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zh-CN" altLang="zh-CN" dirty="0"/>
              <a:t>设计第三章关卡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）用</a:t>
            </a:r>
            <a:r>
              <a:rPr lang="en-US" altLang="zh-CN" dirty="0" err="1"/>
              <a:t>maya</a:t>
            </a:r>
            <a:r>
              <a:rPr lang="zh-CN" altLang="en-US" dirty="0"/>
              <a:t>及</a:t>
            </a:r>
            <a:r>
              <a:rPr lang="en-US" altLang="zh-CN" dirty="0"/>
              <a:t>unity</a:t>
            </a:r>
            <a:r>
              <a:rPr lang="zh-CN" altLang="en-US"/>
              <a:t>进行游戏地图建模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5157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25EC8F-023B-4EDF-805F-C6406CF0C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6143" y="2728735"/>
            <a:ext cx="4399714" cy="1400530"/>
          </a:xfrm>
        </p:spPr>
        <p:txBody>
          <a:bodyPr/>
          <a:lstStyle/>
          <a:p>
            <a:r>
              <a:rPr lang="zh-CN" altLang="en-US" sz="8000" dirty="0"/>
              <a:t>游戏逻辑</a:t>
            </a:r>
          </a:p>
        </p:txBody>
      </p:sp>
    </p:spTree>
    <p:extLst>
      <p:ext uri="{BB962C8B-B14F-4D97-AF65-F5344CB8AC3E}">
        <p14:creationId xmlns:p14="http://schemas.microsoft.com/office/powerpoint/2010/main" val="3620918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覃伟达：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）主要负责整合场景，包括对场景碰撞的细节进行调整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）负责第一个场景整体的需求实现</a:t>
            </a:r>
          </a:p>
        </p:txBody>
      </p:sp>
    </p:spTree>
    <p:extLst>
      <p:ext uri="{BB962C8B-B14F-4D97-AF65-F5344CB8AC3E}">
        <p14:creationId xmlns:p14="http://schemas.microsoft.com/office/powerpoint/2010/main" val="3840132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林英杰：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）主要负责角色运动、动作，音效、粒子特效的实现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）负责第三关卡的需求实现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09100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符王朝：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）主要负责游戏</a:t>
            </a:r>
            <a:r>
              <a:rPr lang="en-US" altLang="zh-CN" dirty="0"/>
              <a:t>UI</a:t>
            </a:r>
            <a:r>
              <a:rPr lang="zh-CN" altLang="en-US" dirty="0"/>
              <a:t>的实现和提供接口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）实现游戏存档和切换的整体逻辑的实现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6629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王渊：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）主要负责与美工对接，包括美工资源的转化处理以及细微修改。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）将策划人员所搭建的初步场景进行修改，来达到最终的场景需求。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）负责第二关关卡的需求实现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0641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F883FA-C9F8-4DEE-BB8E-BD1AB8F94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B0A9D8-0D47-492F-A1AC-C796542A3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4000" dirty="0"/>
              <a:t>1. </a:t>
            </a:r>
            <a:r>
              <a:rPr lang="zh-CN" altLang="en-US" sz="4000" dirty="0"/>
              <a:t>项目计划和团队介绍</a:t>
            </a:r>
            <a:endParaRPr lang="en-US" altLang="zh-CN" sz="4000" dirty="0"/>
          </a:p>
          <a:p>
            <a:r>
              <a:rPr lang="en-US" altLang="zh-CN" sz="4000" dirty="0"/>
              <a:t>2. </a:t>
            </a:r>
            <a:r>
              <a:rPr lang="zh-CN" altLang="en-US" sz="4000" dirty="0"/>
              <a:t>游戏策划和设计</a:t>
            </a:r>
            <a:endParaRPr lang="en-US" altLang="zh-CN" sz="4000" dirty="0"/>
          </a:p>
          <a:p>
            <a:r>
              <a:rPr lang="en-US" altLang="zh-CN" sz="4000" dirty="0"/>
              <a:t>3. </a:t>
            </a:r>
            <a:r>
              <a:rPr lang="zh-CN" altLang="en-US" sz="4000" dirty="0"/>
              <a:t>游戏实现技术框架</a:t>
            </a:r>
            <a:endParaRPr lang="en-US" altLang="zh-CN" sz="4000" dirty="0"/>
          </a:p>
          <a:p>
            <a:r>
              <a:rPr lang="en-US" altLang="zh-CN" sz="4000" dirty="0"/>
              <a:t>4. </a:t>
            </a:r>
            <a:r>
              <a:rPr lang="zh-CN" altLang="en-US" sz="4000" dirty="0"/>
              <a:t>游戏美术和音乐</a:t>
            </a:r>
            <a:endParaRPr lang="en-US" altLang="zh-CN" sz="4000" dirty="0"/>
          </a:p>
          <a:p>
            <a:r>
              <a:rPr lang="en-US" altLang="zh-CN" sz="4000" dirty="0"/>
              <a:t>5. </a:t>
            </a:r>
            <a:r>
              <a:rPr lang="zh-CN" altLang="en-US" sz="4000" dirty="0"/>
              <a:t>游戏演示</a:t>
            </a:r>
            <a:endParaRPr lang="en-US" altLang="zh-CN" sz="4000" dirty="0"/>
          </a:p>
          <a:p>
            <a:r>
              <a:rPr lang="en-US" altLang="zh-CN" sz="4000" dirty="0"/>
              <a:t>6. </a:t>
            </a:r>
            <a:r>
              <a:rPr lang="zh-CN" altLang="en-US" sz="4000" dirty="0"/>
              <a:t>游戏剩余问题</a:t>
            </a:r>
          </a:p>
        </p:txBody>
      </p:sp>
    </p:spTree>
    <p:extLst>
      <p:ext uri="{BB962C8B-B14F-4D97-AF65-F5344CB8AC3E}">
        <p14:creationId xmlns:p14="http://schemas.microsoft.com/office/powerpoint/2010/main" val="3741025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2C0A0C-8D59-40F3-B637-3C17F5F4B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5943" y="2728735"/>
            <a:ext cx="7600113" cy="1400530"/>
          </a:xfrm>
        </p:spPr>
        <p:txBody>
          <a:bodyPr/>
          <a:lstStyle/>
          <a:p>
            <a:r>
              <a:rPr lang="zh-CN" altLang="en-US" sz="8000" dirty="0"/>
              <a:t>游戏美术与音乐</a:t>
            </a:r>
          </a:p>
        </p:txBody>
      </p:sp>
    </p:spTree>
    <p:extLst>
      <p:ext uri="{BB962C8B-B14F-4D97-AF65-F5344CB8AC3E}">
        <p14:creationId xmlns:p14="http://schemas.microsoft.com/office/powerpoint/2010/main" val="2119057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1884" y="205583"/>
            <a:ext cx="9404723" cy="1400530"/>
          </a:xfrm>
        </p:spPr>
        <p:txBody>
          <a:bodyPr/>
          <a:lstStyle/>
          <a:p>
            <a:r>
              <a:rPr lang="zh-CN" altLang="en-US" dirty="0"/>
              <a:t>开始界面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17" y="905847"/>
            <a:ext cx="10467501" cy="5887969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34E9731-8226-4533-A123-F840A45C1A47}"/>
              </a:ext>
            </a:extLst>
          </p:cNvPr>
          <p:cNvSpPr txBox="1"/>
          <p:nvPr/>
        </p:nvSpPr>
        <p:spPr>
          <a:xfrm>
            <a:off x="10550474" y="205583"/>
            <a:ext cx="461665" cy="10141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/>
              <a:t>美术</a:t>
            </a:r>
          </a:p>
        </p:txBody>
      </p:sp>
    </p:spTree>
    <p:extLst>
      <p:ext uri="{BB962C8B-B14F-4D97-AF65-F5344CB8AC3E}">
        <p14:creationId xmlns:p14="http://schemas.microsoft.com/office/powerpoint/2010/main" val="19333893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079" y="65540"/>
            <a:ext cx="9404723" cy="1400530"/>
          </a:xfrm>
        </p:spPr>
        <p:txBody>
          <a:bodyPr/>
          <a:lstStyle/>
          <a:p>
            <a:r>
              <a:rPr lang="en-US" altLang="zh-CN" dirty="0"/>
              <a:t>Loading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68" y="765805"/>
            <a:ext cx="10636827" cy="5983216"/>
          </a:xfr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34E9731-8226-4533-A123-F840A45C1A47}"/>
              </a:ext>
            </a:extLst>
          </p:cNvPr>
          <p:cNvSpPr txBox="1"/>
          <p:nvPr/>
        </p:nvSpPr>
        <p:spPr>
          <a:xfrm>
            <a:off x="10550474" y="205583"/>
            <a:ext cx="461665" cy="10141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/>
              <a:t>美术</a:t>
            </a:r>
          </a:p>
        </p:txBody>
      </p:sp>
    </p:spTree>
    <p:extLst>
      <p:ext uri="{BB962C8B-B14F-4D97-AF65-F5344CB8AC3E}">
        <p14:creationId xmlns:p14="http://schemas.microsoft.com/office/powerpoint/2010/main" val="3296696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1841" y="0"/>
            <a:ext cx="9404723" cy="1400530"/>
          </a:xfrm>
        </p:spPr>
        <p:txBody>
          <a:bodyPr/>
          <a:lstStyle/>
          <a:p>
            <a:r>
              <a:rPr lang="zh-CN" altLang="en-US" dirty="0"/>
              <a:t>游戏内截图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4E9731-8226-4533-A123-F840A45C1A47}"/>
              </a:ext>
            </a:extLst>
          </p:cNvPr>
          <p:cNvSpPr txBox="1"/>
          <p:nvPr/>
        </p:nvSpPr>
        <p:spPr>
          <a:xfrm>
            <a:off x="10550474" y="205583"/>
            <a:ext cx="461665" cy="10141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/>
              <a:t>美术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92" y="725465"/>
            <a:ext cx="10474389" cy="5891844"/>
          </a:xfrm>
        </p:spPr>
      </p:pic>
    </p:spTree>
    <p:extLst>
      <p:ext uri="{BB962C8B-B14F-4D97-AF65-F5344CB8AC3E}">
        <p14:creationId xmlns:p14="http://schemas.microsoft.com/office/powerpoint/2010/main" val="26094684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42787"/>
            <a:ext cx="9404723" cy="1400530"/>
          </a:xfrm>
        </p:spPr>
        <p:txBody>
          <a:bodyPr/>
          <a:lstStyle/>
          <a:p>
            <a:r>
              <a:rPr lang="zh-CN" altLang="en-US" dirty="0"/>
              <a:t>游戏内截图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13" y="863484"/>
            <a:ext cx="10602913" cy="599451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34E9731-8226-4533-A123-F840A45C1A47}"/>
              </a:ext>
            </a:extLst>
          </p:cNvPr>
          <p:cNvSpPr txBox="1"/>
          <p:nvPr/>
        </p:nvSpPr>
        <p:spPr>
          <a:xfrm>
            <a:off x="10550474" y="205583"/>
            <a:ext cx="461665" cy="10141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/>
              <a:t>美术</a:t>
            </a:r>
          </a:p>
        </p:txBody>
      </p:sp>
    </p:spTree>
    <p:extLst>
      <p:ext uri="{BB962C8B-B14F-4D97-AF65-F5344CB8AC3E}">
        <p14:creationId xmlns:p14="http://schemas.microsoft.com/office/powerpoint/2010/main" val="2577620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713" y="0"/>
            <a:ext cx="9404723" cy="1400530"/>
          </a:xfrm>
        </p:spPr>
        <p:txBody>
          <a:bodyPr/>
          <a:lstStyle/>
          <a:p>
            <a:r>
              <a:rPr lang="zh-CN" altLang="en-US" dirty="0"/>
              <a:t>制作团队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49" y="860589"/>
            <a:ext cx="10715495" cy="599741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34E9731-8226-4533-A123-F840A45C1A47}"/>
              </a:ext>
            </a:extLst>
          </p:cNvPr>
          <p:cNvSpPr txBox="1"/>
          <p:nvPr/>
        </p:nvSpPr>
        <p:spPr>
          <a:xfrm>
            <a:off x="10550474" y="205583"/>
            <a:ext cx="461665" cy="10141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/>
              <a:t>美术</a:t>
            </a:r>
          </a:p>
        </p:txBody>
      </p:sp>
    </p:spTree>
    <p:extLst>
      <p:ext uri="{BB962C8B-B14F-4D97-AF65-F5344CB8AC3E}">
        <p14:creationId xmlns:p14="http://schemas.microsoft.com/office/powerpoint/2010/main" val="9717537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D557D0-ABCD-499A-B978-A4323D302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132" y="2728735"/>
            <a:ext cx="4324900" cy="1400530"/>
          </a:xfrm>
        </p:spPr>
        <p:txBody>
          <a:bodyPr/>
          <a:lstStyle/>
          <a:p>
            <a:r>
              <a:rPr lang="zh-CN" altLang="en-US" sz="8000" dirty="0"/>
              <a:t>游戏演示</a:t>
            </a:r>
          </a:p>
        </p:txBody>
      </p:sp>
    </p:spTree>
    <p:extLst>
      <p:ext uri="{BB962C8B-B14F-4D97-AF65-F5344CB8AC3E}">
        <p14:creationId xmlns:p14="http://schemas.microsoft.com/office/powerpoint/2010/main" val="36261790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396E09-E370-4E95-AA9A-92A7811FE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866FA1-0C68-4865-ADE6-29BFD7D62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57" y="654096"/>
            <a:ext cx="10058400" cy="567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62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EF6E8E-E75A-46E7-8EE5-CC2DCB5E5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2728735"/>
            <a:ext cx="9404723" cy="1400530"/>
          </a:xfrm>
        </p:spPr>
        <p:txBody>
          <a:bodyPr/>
          <a:lstStyle/>
          <a:p>
            <a:pPr algn="ctr"/>
            <a:r>
              <a:rPr lang="zh-CN" altLang="en-US" sz="8000" dirty="0"/>
              <a:t>项目计划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705631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4569B1-192D-4AFF-A35A-32F8C542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98" y="0"/>
            <a:ext cx="9404723" cy="1354484"/>
          </a:xfrm>
        </p:spPr>
        <p:txBody>
          <a:bodyPr/>
          <a:lstStyle/>
          <a:p>
            <a:br>
              <a:rPr lang="en-US" altLang="zh-CN" dirty="0"/>
            </a:br>
            <a:r>
              <a:rPr lang="zh-CN" altLang="en-US" dirty="0"/>
              <a:t>项目开题报告和可行性分析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607FD7-25F5-4EA7-98BF-EA0515027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161719" cy="4470430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1. </a:t>
            </a:r>
            <a:r>
              <a:rPr lang="zh-CN" altLang="en-US" sz="2800" b="1" dirty="0"/>
              <a:t>此项目是开发一款运行在</a:t>
            </a:r>
            <a:r>
              <a:rPr lang="en-US" altLang="zh-CN" sz="2800" b="1" dirty="0"/>
              <a:t>PC</a:t>
            </a:r>
            <a:r>
              <a:rPr lang="zh-CN" altLang="en-US" sz="2800" b="1" dirty="0"/>
              <a:t>端的角色扮演（</a:t>
            </a:r>
            <a:r>
              <a:rPr lang="en-US" altLang="zh-CN" sz="2800" b="1" dirty="0"/>
              <a:t>RPG</a:t>
            </a:r>
            <a:r>
              <a:rPr lang="zh-CN" altLang="en-US" sz="2800" b="1" dirty="0"/>
              <a:t>）类的游戏。</a:t>
            </a:r>
            <a:endParaRPr lang="en-US" altLang="zh-CN" sz="2800" b="1" dirty="0"/>
          </a:p>
          <a:p>
            <a:endParaRPr lang="en-US" altLang="zh-CN" sz="2800" b="1" dirty="0"/>
          </a:p>
          <a:p>
            <a:endParaRPr lang="en-US" altLang="zh-CN" sz="2800" b="1" dirty="0"/>
          </a:p>
          <a:p>
            <a:endParaRPr lang="en-US" altLang="zh-CN" sz="2800" b="1" dirty="0"/>
          </a:p>
          <a:p>
            <a:r>
              <a:rPr lang="en-US" altLang="zh-CN" sz="2800" b="1" dirty="0"/>
              <a:t>2. </a:t>
            </a:r>
            <a:r>
              <a:rPr lang="zh-CN" altLang="en-US" sz="2800" b="1" dirty="0"/>
              <a:t>项目主要难点在于开发上缺乏经验。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03109B-3D8E-463E-9769-269600AF2153}"/>
              </a:ext>
            </a:extLst>
          </p:cNvPr>
          <p:cNvSpPr txBox="1"/>
          <p:nvPr/>
        </p:nvSpPr>
        <p:spPr>
          <a:xfrm>
            <a:off x="10517523" y="74816"/>
            <a:ext cx="461665" cy="10141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/>
              <a:t>项目计划</a:t>
            </a:r>
          </a:p>
        </p:txBody>
      </p:sp>
    </p:spTree>
    <p:extLst>
      <p:ext uri="{BB962C8B-B14F-4D97-AF65-F5344CB8AC3E}">
        <p14:creationId xmlns:p14="http://schemas.microsoft.com/office/powerpoint/2010/main" val="1994819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C06C63-D0D5-4779-9449-7F7A31E32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645" y="0"/>
            <a:ext cx="9404723" cy="1400530"/>
          </a:xfrm>
        </p:spPr>
        <p:txBody>
          <a:bodyPr/>
          <a:lstStyle/>
          <a:p>
            <a:br>
              <a:rPr lang="en-US" altLang="zh-CN" dirty="0"/>
            </a:br>
            <a:r>
              <a:rPr lang="zh-CN" altLang="en-US" dirty="0"/>
              <a:t>资源需求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3BD806-3403-4C7D-B683-B23F1657B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605" y="2227912"/>
            <a:ext cx="10378535" cy="455527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/>
              <a:t>硬件环境：电脑 </a:t>
            </a:r>
            <a:r>
              <a:rPr lang="en-US" altLang="zh-CN" sz="2800" b="1" dirty="0"/>
              <a:t>B7-333</a:t>
            </a:r>
          </a:p>
          <a:p>
            <a:pPr>
              <a:lnSpc>
                <a:spcPct val="150000"/>
              </a:lnSpc>
            </a:pPr>
            <a:r>
              <a:rPr lang="zh-CN" altLang="en-US" sz="2800" b="1" dirty="0"/>
              <a:t>软件环境：</a:t>
            </a:r>
            <a:r>
              <a:rPr lang="en-US" altLang="zh-CN" sz="2800" b="1" dirty="0"/>
              <a:t>Windows 10</a:t>
            </a:r>
            <a:r>
              <a:rPr lang="zh-CN" altLang="en-US" sz="2800" b="1" dirty="0"/>
              <a:t>、</a:t>
            </a:r>
            <a:r>
              <a:rPr lang="en-US" altLang="zh-CN" sz="2800" b="1" dirty="0"/>
              <a:t>Unity3D 2018.1.1f1</a:t>
            </a:r>
            <a:r>
              <a:rPr lang="zh-CN" altLang="en-US" sz="2800" b="1" dirty="0"/>
              <a:t>、 </a:t>
            </a:r>
            <a:r>
              <a:rPr lang="en-US" altLang="zh-CN" sz="2800" b="1" dirty="0"/>
              <a:t>Maya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9AE3B6-A43A-47B1-B4C9-13A8D4A21A92}"/>
              </a:ext>
            </a:extLst>
          </p:cNvPr>
          <p:cNvSpPr txBox="1"/>
          <p:nvPr/>
        </p:nvSpPr>
        <p:spPr>
          <a:xfrm>
            <a:off x="10517523" y="74816"/>
            <a:ext cx="461665" cy="10141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/>
              <a:t>项目计划</a:t>
            </a:r>
          </a:p>
        </p:txBody>
      </p:sp>
    </p:spTree>
    <p:extLst>
      <p:ext uri="{BB962C8B-B14F-4D97-AF65-F5344CB8AC3E}">
        <p14:creationId xmlns:p14="http://schemas.microsoft.com/office/powerpoint/2010/main" val="1166122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D4CB7A-131B-4984-BD61-9B9859D7C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633" y="0"/>
            <a:ext cx="9404723" cy="1400530"/>
          </a:xfrm>
        </p:spPr>
        <p:txBody>
          <a:bodyPr/>
          <a:lstStyle/>
          <a:p>
            <a:br>
              <a:rPr lang="en-US" altLang="zh-CN" dirty="0"/>
            </a:br>
            <a:r>
              <a:rPr lang="zh-CN" altLang="en-US" dirty="0"/>
              <a:t>最终交付物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948A60-5412-4A3D-96E3-6B70C0B6E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2729" y="2043491"/>
            <a:ext cx="8946541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/>
              <a:t>游戏的可运行</a:t>
            </a:r>
            <a:r>
              <a:rPr lang="en-US" altLang="zh-CN" sz="3200" b="1" dirty="0"/>
              <a:t>demo</a:t>
            </a:r>
          </a:p>
          <a:p>
            <a:pPr>
              <a:lnSpc>
                <a:spcPct val="150000"/>
              </a:lnSpc>
            </a:pPr>
            <a:r>
              <a:rPr lang="zh-CN" altLang="en-US" sz="3200" b="1" dirty="0"/>
              <a:t>演示视频</a:t>
            </a:r>
            <a:endParaRPr lang="en-US" altLang="zh-CN" sz="3200" b="1" dirty="0"/>
          </a:p>
          <a:p>
            <a:pPr>
              <a:lnSpc>
                <a:spcPct val="150000"/>
              </a:lnSpc>
            </a:pPr>
            <a:r>
              <a:rPr lang="zh-CN" altLang="en-US" sz="3200" b="1" dirty="0"/>
              <a:t>作品介绍</a:t>
            </a:r>
            <a:r>
              <a:rPr lang="en-US" altLang="zh-CN" sz="3200" b="1" dirty="0"/>
              <a:t>ppt</a:t>
            </a:r>
          </a:p>
          <a:p>
            <a:pPr>
              <a:lnSpc>
                <a:spcPct val="150000"/>
              </a:lnSpc>
            </a:pPr>
            <a:r>
              <a:rPr lang="zh-CN" altLang="en-US" sz="3200" b="1" dirty="0"/>
              <a:t>宣传动画</a:t>
            </a:r>
            <a:endParaRPr lang="en-US" altLang="zh-CN" sz="3200" b="1" dirty="0"/>
          </a:p>
          <a:p>
            <a:pPr>
              <a:lnSpc>
                <a:spcPct val="150000"/>
              </a:lnSpc>
            </a:pPr>
            <a:r>
              <a:rPr lang="zh-CN" altLang="en-US" sz="3200" b="1" dirty="0"/>
              <a:t>全部开发文档和管理文档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CCDB146-19E8-48F3-AD14-0A543065F0A9}"/>
              </a:ext>
            </a:extLst>
          </p:cNvPr>
          <p:cNvSpPr txBox="1"/>
          <p:nvPr/>
        </p:nvSpPr>
        <p:spPr>
          <a:xfrm>
            <a:off x="10517523" y="74816"/>
            <a:ext cx="461665" cy="10141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/>
              <a:t>项目计划</a:t>
            </a:r>
          </a:p>
        </p:txBody>
      </p:sp>
    </p:spTree>
    <p:extLst>
      <p:ext uri="{BB962C8B-B14F-4D97-AF65-F5344CB8AC3E}">
        <p14:creationId xmlns:p14="http://schemas.microsoft.com/office/powerpoint/2010/main" val="514022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537449-92F7-4049-B080-CFE69A68F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小组成员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D5898A-BD4A-476B-B38D-94178C6FE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64850"/>
            <a:ext cx="9404723" cy="46835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/>
              <a:t>组长：林智威</a:t>
            </a:r>
            <a:endParaRPr lang="en-US" altLang="zh-CN" sz="2800" b="1" dirty="0"/>
          </a:p>
          <a:p>
            <a:pPr>
              <a:lnSpc>
                <a:spcPct val="150000"/>
              </a:lnSpc>
            </a:pPr>
            <a:r>
              <a:rPr lang="zh-CN" altLang="en-US" sz="2800" b="1" dirty="0"/>
              <a:t>组员（排名不分先后）：</a:t>
            </a:r>
            <a:endParaRPr lang="en-US" altLang="zh-CN" sz="2800" b="1" dirty="0"/>
          </a:p>
          <a:p>
            <a:pPr lvl="1">
              <a:lnSpc>
                <a:spcPct val="150000"/>
              </a:lnSpc>
            </a:pPr>
            <a:r>
              <a:rPr lang="zh-CN" altLang="en-US" sz="2400" b="1" dirty="0"/>
              <a:t>策划组：丘小霞，庞绮琛，王堰楠</a:t>
            </a:r>
            <a:endParaRPr lang="en-US" altLang="zh-CN" sz="2400" b="1" dirty="0"/>
          </a:p>
          <a:p>
            <a:pPr lvl="1">
              <a:lnSpc>
                <a:spcPct val="150000"/>
              </a:lnSpc>
            </a:pPr>
            <a:r>
              <a:rPr lang="zh-CN" altLang="en-US" sz="2400" b="1" dirty="0"/>
              <a:t>开发组：符王朝，林英杰，王渊，覃伟达</a:t>
            </a:r>
            <a:endParaRPr lang="en-US" altLang="zh-CN" sz="2400" b="1" dirty="0"/>
          </a:p>
          <a:p>
            <a:pPr lvl="1">
              <a:lnSpc>
                <a:spcPct val="150000"/>
              </a:lnSpc>
            </a:pPr>
            <a:r>
              <a:rPr lang="zh-CN" altLang="en-US" sz="2400" b="1" dirty="0"/>
              <a:t>美工组：陈佩，周楚乔，邓志健</a:t>
            </a:r>
            <a:endParaRPr lang="en-US" altLang="zh-CN" sz="2400" b="1" dirty="0"/>
          </a:p>
          <a:p>
            <a:pPr lvl="1">
              <a:lnSpc>
                <a:spcPct val="150000"/>
              </a:lnSpc>
            </a:pPr>
            <a:r>
              <a:rPr lang="zh-CN" altLang="en-US" sz="2400" b="1" dirty="0"/>
              <a:t>音乐组：詹家荣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795866B-7E60-433A-AE9F-6D810F88AC67}"/>
              </a:ext>
            </a:extLst>
          </p:cNvPr>
          <p:cNvSpPr txBox="1"/>
          <p:nvPr/>
        </p:nvSpPr>
        <p:spPr>
          <a:xfrm>
            <a:off x="10517523" y="74816"/>
            <a:ext cx="461665" cy="10141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/>
              <a:t>项目计划</a:t>
            </a:r>
          </a:p>
        </p:txBody>
      </p:sp>
    </p:spTree>
    <p:extLst>
      <p:ext uri="{BB962C8B-B14F-4D97-AF65-F5344CB8AC3E}">
        <p14:creationId xmlns:p14="http://schemas.microsoft.com/office/powerpoint/2010/main" val="3104174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02" y="971474"/>
            <a:ext cx="11789721" cy="527675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795866B-7E60-433A-AE9F-6D810F88AC67}"/>
              </a:ext>
            </a:extLst>
          </p:cNvPr>
          <p:cNvSpPr txBox="1"/>
          <p:nvPr/>
        </p:nvSpPr>
        <p:spPr>
          <a:xfrm>
            <a:off x="10517523" y="74816"/>
            <a:ext cx="461665" cy="10141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/>
              <a:t>项目计划</a:t>
            </a:r>
          </a:p>
        </p:txBody>
      </p:sp>
    </p:spTree>
    <p:extLst>
      <p:ext uri="{BB962C8B-B14F-4D97-AF65-F5344CB8AC3E}">
        <p14:creationId xmlns:p14="http://schemas.microsoft.com/office/powerpoint/2010/main" val="38732869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429</TotalTime>
  <Words>998</Words>
  <Application>Microsoft Office PowerPoint</Application>
  <PresentationFormat>宽屏</PresentationFormat>
  <Paragraphs>147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3" baseType="lpstr">
      <vt:lpstr>宋体</vt:lpstr>
      <vt:lpstr>Arial</vt:lpstr>
      <vt:lpstr>Century Gothic</vt:lpstr>
      <vt:lpstr>Times New Roman</vt:lpstr>
      <vt:lpstr>Wingdings 3</vt:lpstr>
      <vt:lpstr>离子</vt:lpstr>
      <vt:lpstr>PowerPoint 演示文稿</vt:lpstr>
      <vt:lpstr> 《鲲之源》 项目答辩与评审</vt:lpstr>
      <vt:lpstr>主要内容</vt:lpstr>
      <vt:lpstr>项目计划</vt:lpstr>
      <vt:lpstr> 项目开题报告和可行性分析</vt:lpstr>
      <vt:lpstr> 资源需求</vt:lpstr>
      <vt:lpstr> 最终交付物</vt:lpstr>
      <vt:lpstr>小组成员</vt:lpstr>
      <vt:lpstr>PowerPoint 演示文稿</vt:lpstr>
      <vt:lpstr> 组织架构与角色安排</vt:lpstr>
      <vt:lpstr> 时间里程碑计划</vt:lpstr>
      <vt:lpstr>PowerPoint 演示文稿</vt:lpstr>
      <vt:lpstr> 项目控制方式</vt:lpstr>
      <vt:lpstr>PowerPoint 演示文稿</vt:lpstr>
      <vt:lpstr>PowerPoint 演示文稿</vt:lpstr>
      <vt:lpstr>游戏策划</vt:lpstr>
      <vt:lpstr> 背景故事</vt:lpstr>
      <vt:lpstr> 游戏玩法</vt:lpstr>
      <vt:lpstr> 场景</vt:lpstr>
      <vt:lpstr>主角性格</vt:lpstr>
      <vt:lpstr>体力值</vt:lpstr>
      <vt:lpstr>游戏风格与配乐</vt:lpstr>
      <vt:lpstr>丘小霞：</vt:lpstr>
      <vt:lpstr>庞绮琛：</vt:lpstr>
      <vt:lpstr>游戏逻辑</vt:lpstr>
      <vt:lpstr>覃伟达：</vt:lpstr>
      <vt:lpstr>林英杰： </vt:lpstr>
      <vt:lpstr>符王朝：</vt:lpstr>
      <vt:lpstr>王渊：</vt:lpstr>
      <vt:lpstr>游戏美术与音乐</vt:lpstr>
      <vt:lpstr>开始界面</vt:lpstr>
      <vt:lpstr>Loading</vt:lpstr>
      <vt:lpstr>游戏内截图</vt:lpstr>
      <vt:lpstr>游戏内截图</vt:lpstr>
      <vt:lpstr>制作团队</vt:lpstr>
      <vt:lpstr>游戏演示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项目计划与游戏策划        评审</dc:title>
  <dc:creator>WestbrookV</dc:creator>
  <cp:lastModifiedBy>WestbrookV</cp:lastModifiedBy>
  <cp:revision>37</cp:revision>
  <dcterms:created xsi:type="dcterms:W3CDTF">2018-06-08T03:16:53Z</dcterms:created>
  <dcterms:modified xsi:type="dcterms:W3CDTF">2018-07-12T17:40:02Z</dcterms:modified>
</cp:coreProperties>
</file>